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abriele R. Sommer" initials="GS" lastIdx="1" clrIdx="0">
    <p:extLst>
      <p:ext uri="{19B8F6BF-5375-455C-9EA6-DF929625EA0E}">
        <p15:presenceInfo xmlns:p15="http://schemas.microsoft.com/office/powerpoint/2012/main" userId="9b954376b78a27a3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3719" autoAdjust="0"/>
  </p:normalViewPr>
  <p:slideViewPr>
    <p:cSldViewPr snapToGrid="0">
      <p:cViewPr>
        <p:scale>
          <a:sx n="100" d="100"/>
          <a:sy n="100" d="100"/>
        </p:scale>
        <p:origin x="912" y="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F76004-8980-495D-9D48-F6EEDA721EA2}" type="datetimeFigureOut">
              <a:rPr lang="de-DE" smtClean="0"/>
              <a:t>12.10.2026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DD5DC3-34F7-4C9E-9D1B-5AA28A42DD4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582914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DD5DC3-34F7-4C9E-9D1B-5AA28A42DD4A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023239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6E5735B-D5A7-F85D-3A0C-48B60BBEF9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0EA916F4-5F9A-AA9A-6585-1BEFF9BCE8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5CBA009-093B-97B4-ED46-DC11E1A1CD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D6C96-6C64-4D7F-BA92-B70C79C98018}" type="datetimeFigureOut">
              <a:rPr lang="de-DE" smtClean="0"/>
              <a:t>12.10.2026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0D8F7EE-9D26-10C3-9DED-D27718D4E2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877C875-A75D-A652-540B-72417AC8A5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5D5D3-8571-4FC3-95FE-5785A55292B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690248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FCDB003-3BCD-5B87-92E2-BCE836E0B8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F4640E8-E6FC-733F-A23B-2D147C7191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B98805E-ADCE-F0C8-18FA-C5BACDE4E0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D6C96-6C64-4D7F-BA92-B70C79C98018}" type="datetimeFigureOut">
              <a:rPr lang="de-DE" smtClean="0"/>
              <a:t>12.10.2026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9FAE1B2-BCD0-3236-4161-27109B6C75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0B0CACE-BA7C-B2B8-A83A-1EAA155B2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5D5D3-8571-4FC3-95FE-5785A55292B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12571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80EBB51-91BE-6455-C438-79534C8418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C7D7F3B-99EC-E45D-6FAC-3432893062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D048218-7836-E5F9-9907-7594F70E80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D6C96-6C64-4D7F-BA92-B70C79C98018}" type="datetimeFigureOut">
              <a:rPr lang="de-DE" smtClean="0"/>
              <a:t>12.10.2026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4C9C1E9-9C4B-14E8-76AE-D958B3BF28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8DBB0D7-19ED-0C19-58B1-2C8432E3C9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5D5D3-8571-4FC3-95FE-5785A55292B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864350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317B54-6B95-7B71-C65A-8541B01E10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054570A-8BD4-E60B-B980-0A0C534C29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3F86798-0843-ED8E-D7C0-7D422B7F6A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8BCA702-C9BB-66E0-1A08-144FA64AEA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D6C96-6C64-4D7F-BA92-B70C79C98018}" type="datetimeFigureOut">
              <a:rPr lang="de-DE" smtClean="0"/>
              <a:t>12.10.2026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96EF744-0A51-7348-8075-6414891985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9A3DA589-A0C3-D924-6DA3-DC0DEB211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5D5D3-8571-4FC3-95FE-5785A55292B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394579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F75F6DC-8FE0-C0FF-6E92-AFD83D47AA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3A9EEAB-8424-8D39-1F50-17E1407161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EDB73FC1-687D-F2BC-10FB-793C88D119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805AAF39-BE4F-8632-ABB0-8DCE593FA3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5FFCAE8B-C865-251E-F3E5-ECC7831A31A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CE65EFD7-2F74-EC33-2E0D-B840840FAC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D6C96-6C64-4D7F-BA92-B70C79C98018}" type="datetimeFigureOut">
              <a:rPr lang="de-DE" smtClean="0"/>
              <a:t>12.10.2026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6745C957-3F75-E1FB-D306-211E1921CC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9BBE49CC-5CD4-21A1-3AFC-9A49A9DEE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5D5D3-8571-4FC3-95FE-5785A55292B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167149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78FF9B0-761F-91ED-AA09-CEEEE7FFFF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2B3B4A05-C8C4-CB87-9BA9-E7D2DB5FF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D6C96-6C64-4D7F-BA92-B70C79C98018}" type="datetimeFigureOut">
              <a:rPr lang="de-DE" smtClean="0"/>
              <a:t>12.10.2026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9FC69D8-5419-D379-737D-717002FC7F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100CD80-8E39-F9CC-CE79-553A75225C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5D5D3-8571-4FC3-95FE-5785A55292B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4871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F47CCBF0-7FA3-8474-2913-EE968389E6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D6C96-6C64-4D7F-BA92-B70C79C98018}" type="datetimeFigureOut">
              <a:rPr lang="de-DE" smtClean="0"/>
              <a:t>12.10.2026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BC0027D1-2DA5-9FC2-DCA3-54E0F67887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9B7C3E4-A673-E3B8-0F17-12798030E4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5D5D3-8571-4FC3-95FE-5785A55292B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807005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387744-86A2-9A9D-DE48-2EDA348BB5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BCA1E02-FA72-A14F-606E-2C2EBE85A7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359BD0B7-1FFE-74BE-BA68-B174AB541D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57E0239-AEF0-0BDE-D604-D4AC3E02A8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D6C96-6C64-4D7F-BA92-B70C79C98018}" type="datetimeFigureOut">
              <a:rPr lang="de-DE" smtClean="0"/>
              <a:t>12.10.2026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706861DF-4987-3B4A-BA09-612958E25E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48E0639-0187-23A0-3917-E308F43ED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5D5D3-8571-4FC3-95FE-5785A55292B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374182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64C3B24-91C7-6F3A-6DAD-15870F2091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91978044-A044-EA73-A4F8-1113AA64EC3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6376CF59-6EFB-919B-F479-706613D5C8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AE8A4FF-6742-477B-56EA-BB99800A37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D6C96-6C64-4D7F-BA92-B70C79C98018}" type="datetimeFigureOut">
              <a:rPr lang="de-DE" smtClean="0"/>
              <a:t>12.10.2026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97AECE7-9843-A904-32EA-1DD56E2CB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EBFA0F2-B268-4848-67D3-A943FA0C99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5D5D3-8571-4FC3-95FE-5785A55292B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395682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5E26485-5D8C-59CF-7253-508ABE5953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ADDB3513-6038-CA04-B6EC-49103EC062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D1656ED-B306-1812-D467-C609617DD5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D6C96-6C64-4D7F-BA92-B70C79C98018}" type="datetimeFigureOut">
              <a:rPr lang="de-DE" smtClean="0"/>
              <a:t>12.10.2026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19E8D49-8C70-EF1B-7F2D-46B29ED470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FD939C1-D5A7-86CE-DBAF-E1E277CE4C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5D5D3-8571-4FC3-95FE-5785A55292B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659309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554B0B67-A7C0-6C2A-DC35-E32B138439B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659791D0-48BA-6AEA-BF2C-76DC24877A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476F121-7E7D-90DA-31C4-255E36839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D6C96-6C64-4D7F-BA92-B70C79C98018}" type="datetimeFigureOut">
              <a:rPr lang="de-DE" smtClean="0"/>
              <a:t>12.10.2026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CF47389-06A7-465D-9E58-17812D55CA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3937792-AA27-7847-2A00-812E4B6835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5D5D3-8571-4FC3-95FE-5785A55292B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239512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7AADCDA4-5C5F-D09C-78E4-964D6DC4F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7F54CD4-0E80-2806-01C3-675497BB2A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E8BD570-06D3-0A3D-B80C-6403ECD416E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3D6C96-6C64-4D7F-BA92-B70C79C98018}" type="datetimeFigureOut">
              <a:rPr lang="de-DE" smtClean="0"/>
              <a:t>12.10.2026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5849825-B3D4-292E-A6E4-024E5A62B9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75F910B-703F-CA75-D21A-858D98BC06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15D5D3-8571-4FC3-95FE-5785A55292B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486959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1.jp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12" Type="http://schemas.openxmlformats.org/officeDocument/2006/relationships/image" Target="../media/image10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11" Type="http://schemas.openxmlformats.org/officeDocument/2006/relationships/image" Target="../media/image9.jpg"/><Relationship Id="rId5" Type="http://schemas.openxmlformats.org/officeDocument/2006/relationships/image" Target="../media/image3.jpg"/><Relationship Id="rId10" Type="http://schemas.openxmlformats.org/officeDocument/2006/relationships/image" Target="../media/image8.jpg"/><Relationship Id="rId4" Type="http://schemas.openxmlformats.org/officeDocument/2006/relationships/image" Target="../media/image2.jpg"/><Relationship Id="rId9" Type="http://schemas.openxmlformats.org/officeDocument/2006/relationships/image" Target="../media/image7.jpg"/><Relationship Id="rId14" Type="http://schemas.openxmlformats.org/officeDocument/2006/relationships/image" Target="../media/image1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id="{9EB9E7A5-2B60-4B7A-8F7A-88F17809AC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39" t="26527" r="4155"/>
          <a:stretch/>
        </p:blipFill>
        <p:spPr>
          <a:xfrm>
            <a:off x="210728" y="427517"/>
            <a:ext cx="1722923" cy="2304000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151D4173-BEC8-3E6C-CC13-A1A661A4E6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00" r="19600"/>
          <a:stretch/>
        </p:blipFill>
        <p:spPr>
          <a:xfrm>
            <a:off x="4292139" y="479433"/>
            <a:ext cx="1722924" cy="2232000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11150478-BE08-1DDD-83C0-5E8A8886E0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97" t="14426" r="21906"/>
          <a:stretch/>
        </p:blipFill>
        <p:spPr>
          <a:xfrm>
            <a:off x="6589309" y="479433"/>
            <a:ext cx="1631487" cy="2217402"/>
          </a:xfrm>
          <a:prstGeom prst="rect">
            <a:avLst/>
          </a:prstGeom>
        </p:spPr>
      </p:pic>
      <p:pic>
        <p:nvPicPr>
          <p:cNvPr id="19" name="Grafik 18">
            <a:extLst>
              <a:ext uri="{FF2B5EF4-FFF2-40B4-BE49-F238E27FC236}">
                <a16:creationId xmlns:a16="http://schemas.microsoft.com/office/drawing/2014/main" id="{E9DF2153-DAD4-5ABB-4D24-A7F98E152DE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85" t="31860" r="14612"/>
          <a:stretch/>
        </p:blipFill>
        <p:spPr>
          <a:xfrm>
            <a:off x="4149146" y="3726786"/>
            <a:ext cx="1593623" cy="2210394"/>
          </a:xfrm>
          <a:prstGeom prst="rect">
            <a:avLst/>
          </a:prstGeom>
        </p:spPr>
      </p:pic>
      <p:pic>
        <p:nvPicPr>
          <p:cNvPr id="21" name="Grafik 20">
            <a:extLst>
              <a:ext uri="{FF2B5EF4-FFF2-40B4-BE49-F238E27FC236}">
                <a16:creationId xmlns:a16="http://schemas.microsoft.com/office/drawing/2014/main" id="{E1E3FFB8-F384-6DB9-0998-B898BF36713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85" r="8761" b="28899"/>
          <a:stretch/>
        </p:blipFill>
        <p:spPr>
          <a:xfrm>
            <a:off x="6192623" y="3726786"/>
            <a:ext cx="1561396" cy="2174394"/>
          </a:xfrm>
          <a:prstGeom prst="rect">
            <a:avLst/>
          </a:prstGeom>
        </p:spPr>
      </p:pic>
      <p:pic>
        <p:nvPicPr>
          <p:cNvPr id="24" name="Grafik 23">
            <a:extLst>
              <a:ext uri="{FF2B5EF4-FFF2-40B4-BE49-F238E27FC236}">
                <a16:creationId xmlns:a16="http://schemas.microsoft.com/office/drawing/2014/main" id="{D1DFD5C7-366C-8CB8-E5CA-6921D54E8FE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802"/>
          <a:stretch/>
        </p:blipFill>
        <p:spPr>
          <a:xfrm>
            <a:off x="8398607" y="3716036"/>
            <a:ext cx="1465103" cy="2221144"/>
          </a:xfrm>
          <a:prstGeom prst="rect">
            <a:avLst/>
          </a:prstGeom>
        </p:spPr>
      </p:pic>
      <p:sp>
        <p:nvSpPr>
          <p:cNvPr id="27" name="Textfeld 26">
            <a:extLst>
              <a:ext uri="{FF2B5EF4-FFF2-40B4-BE49-F238E27FC236}">
                <a16:creationId xmlns:a16="http://schemas.microsoft.com/office/drawing/2014/main" id="{8F6E3871-C288-3FBE-AF54-4DA7E9F3F8B2}"/>
              </a:ext>
            </a:extLst>
          </p:cNvPr>
          <p:cNvSpPr txBox="1"/>
          <p:nvPr/>
        </p:nvSpPr>
        <p:spPr>
          <a:xfrm>
            <a:off x="21599" y="2917602"/>
            <a:ext cx="1620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Alexandra Götz</a:t>
            </a:r>
          </a:p>
          <a:p>
            <a:pPr algn="ctr"/>
            <a:r>
              <a:rPr lang="de-DE" dirty="0"/>
              <a:t>Präsidentin</a:t>
            </a:r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B0A322B7-FDD3-2940-109B-44223FF9AC1B}"/>
              </a:ext>
            </a:extLst>
          </p:cNvPr>
          <p:cNvSpPr txBox="1"/>
          <p:nvPr/>
        </p:nvSpPr>
        <p:spPr>
          <a:xfrm>
            <a:off x="1836916" y="2917601"/>
            <a:ext cx="20802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Gabriele R. Sommer</a:t>
            </a:r>
          </a:p>
          <a:p>
            <a:pPr algn="ctr"/>
            <a:r>
              <a:rPr lang="de-DE" dirty="0"/>
              <a:t>Vize-Präsidentin</a:t>
            </a:r>
          </a:p>
        </p:txBody>
      </p:sp>
      <p:sp>
        <p:nvSpPr>
          <p:cNvPr id="29" name="Textfeld 28">
            <a:extLst>
              <a:ext uri="{FF2B5EF4-FFF2-40B4-BE49-F238E27FC236}">
                <a16:creationId xmlns:a16="http://schemas.microsoft.com/office/drawing/2014/main" id="{5C43F9B7-F439-404B-B1FB-50FCB21A88E8}"/>
              </a:ext>
            </a:extLst>
          </p:cNvPr>
          <p:cNvSpPr txBox="1"/>
          <p:nvPr/>
        </p:nvSpPr>
        <p:spPr>
          <a:xfrm>
            <a:off x="4226651" y="2929102"/>
            <a:ext cx="17229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/>
              <a:t>Renate Brödel</a:t>
            </a:r>
          </a:p>
          <a:p>
            <a:pPr algn="ctr"/>
            <a:r>
              <a:rPr lang="de-DE" dirty="0"/>
              <a:t>Schatzmeisterin</a:t>
            </a:r>
          </a:p>
        </p:txBody>
      </p:sp>
      <p:sp>
        <p:nvSpPr>
          <p:cNvPr id="30" name="Textfeld 29">
            <a:extLst>
              <a:ext uri="{FF2B5EF4-FFF2-40B4-BE49-F238E27FC236}">
                <a16:creationId xmlns:a16="http://schemas.microsoft.com/office/drawing/2014/main" id="{CBC0B979-1A5D-E9C3-9F9C-19DDA6146FBD}"/>
              </a:ext>
            </a:extLst>
          </p:cNvPr>
          <p:cNvSpPr txBox="1"/>
          <p:nvPr/>
        </p:nvSpPr>
        <p:spPr>
          <a:xfrm>
            <a:off x="6270051" y="2927131"/>
            <a:ext cx="20802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Birgit Maaßen-Rux</a:t>
            </a:r>
          </a:p>
          <a:p>
            <a:pPr algn="ctr"/>
            <a:r>
              <a:rPr lang="de-DE" dirty="0"/>
              <a:t>Schriftführerin</a:t>
            </a:r>
          </a:p>
        </p:txBody>
      </p:sp>
      <p:sp>
        <p:nvSpPr>
          <p:cNvPr id="31" name="Textfeld 30">
            <a:extLst>
              <a:ext uri="{FF2B5EF4-FFF2-40B4-BE49-F238E27FC236}">
                <a16:creationId xmlns:a16="http://schemas.microsoft.com/office/drawing/2014/main" id="{6B5788BF-D11B-1F90-ECB5-215CF510B64C}"/>
              </a:ext>
            </a:extLst>
          </p:cNvPr>
          <p:cNvSpPr txBox="1"/>
          <p:nvPr/>
        </p:nvSpPr>
        <p:spPr>
          <a:xfrm>
            <a:off x="2082307" y="6083873"/>
            <a:ext cx="19415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Stephanie Butzke</a:t>
            </a:r>
          </a:p>
          <a:p>
            <a:pPr algn="ctr"/>
            <a:r>
              <a:rPr lang="de-DE" dirty="0"/>
              <a:t>Pfennigbasar</a:t>
            </a:r>
          </a:p>
        </p:txBody>
      </p:sp>
      <p:sp>
        <p:nvSpPr>
          <p:cNvPr id="32" name="Textfeld 31">
            <a:extLst>
              <a:ext uri="{FF2B5EF4-FFF2-40B4-BE49-F238E27FC236}">
                <a16:creationId xmlns:a16="http://schemas.microsoft.com/office/drawing/2014/main" id="{74E91482-FF25-9702-AA5E-B46486378069}"/>
              </a:ext>
            </a:extLst>
          </p:cNvPr>
          <p:cNvSpPr txBox="1"/>
          <p:nvPr/>
        </p:nvSpPr>
        <p:spPr>
          <a:xfrm>
            <a:off x="4011304" y="6088639"/>
            <a:ext cx="17570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Christine Müller</a:t>
            </a:r>
          </a:p>
          <a:p>
            <a:pPr algn="ctr"/>
            <a:r>
              <a:rPr lang="de-DE" dirty="0"/>
              <a:t>Pfennigbasar</a:t>
            </a:r>
          </a:p>
        </p:txBody>
      </p:sp>
      <p:sp>
        <p:nvSpPr>
          <p:cNvPr id="33" name="Textfeld 32">
            <a:extLst>
              <a:ext uri="{FF2B5EF4-FFF2-40B4-BE49-F238E27FC236}">
                <a16:creationId xmlns:a16="http://schemas.microsoft.com/office/drawing/2014/main" id="{1A2E895C-437D-F135-36FC-4ACF8EB211EC}"/>
              </a:ext>
            </a:extLst>
          </p:cNvPr>
          <p:cNvSpPr txBox="1"/>
          <p:nvPr/>
        </p:nvSpPr>
        <p:spPr>
          <a:xfrm>
            <a:off x="5978607" y="6103540"/>
            <a:ext cx="20802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/>
              <a:t>Anne Tscheschner</a:t>
            </a:r>
          </a:p>
          <a:p>
            <a:pPr algn="ctr"/>
            <a:r>
              <a:rPr lang="de-DE" dirty="0"/>
              <a:t>Welfare</a:t>
            </a:r>
          </a:p>
        </p:txBody>
      </p:sp>
      <p:sp>
        <p:nvSpPr>
          <p:cNvPr id="34" name="Textfeld 33">
            <a:extLst>
              <a:ext uri="{FF2B5EF4-FFF2-40B4-BE49-F238E27FC236}">
                <a16:creationId xmlns:a16="http://schemas.microsoft.com/office/drawing/2014/main" id="{56368557-C7A7-CC48-5706-AC3866DB0237}"/>
              </a:ext>
            </a:extLst>
          </p:cNvPr>
          <p:cNvSpPr txBox="1"/>
          <p:nvPr/>
        </p:nvSpPr>
        <p:spPr>
          <a:xfrm>
            <a:off x="8392914" y="6131784"/>
            <a:ext cx="17570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Anja Engelhardt</a:t>
            </a:r>
          </a:p>
          <a:p>
            <a:pPr algn="ctr"/>
            <a:r>
              <a:rPr lang="de-DE" dirty="0"/>
              <a:t>Mitglieder</a:t>
            </a:r>
          </a:p>
        </p:txBody>
      </p:sp>
      <p:pic>
        <p:nvPicPr>
          <p:cNvPr id="36" name="Grafik 35">
            <a:extLst>
              <a:ext uri="{FF2B5EF4-FFF2-40B4-BE49-F238E27FC236}">
                <a16:creationId xmlns:a16="http://schemas.microsoft.com/office/drawing/2014/main" id="{423C8400-F0F3-C1B5-6A44-7A9F9283ED5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75" t="15703" r="24644" b="22518"/>
          <a:stretch/>
        </p:blipFill>
        <p:spPr>
          <a:xfrm>
            <a:off x="8613047" y="481983"/>
            <a:ext cx="1552141" cy="2232000"/>
          </a:xfrm>
          <a:prstGeom prst="rect">
            <a:avLst/>
          </a:prstGeom>
        </p:spPr>
      </p:pic>
      <p:sp>
        <p:nvSpPr>
          <p:cNvPr id="37" name="Textfeld 36">
            <a:extLst>
              <a:ext uri="{FF2B5EF4-FFF2-40B4-BE49-F238E27FC236}">
                <a16:creationId xmlns:a16="http://schemas.microsoft.com/office/drawing/2014/main" id="{2E58CD3F-8ABF-2E81-7F8D-9DD5443B8A15}"/>
              </a:ext>
            </a:extLst>
          </p:cNvPr>
          <p:cNvSpPr txBox="1"/>
          <p:nvPr/>
        </p:nvSpPr>
        <p:spPr>
          <a:xfrm>
            <a:off x="8350310" y="2919987"/>
            <a:ext cx="20802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/>
              <a:t>Gunda Braun</a:t>
            </a:r>
          </a:p>
          <a:p>
            <a:pPr algn="ctr"/>
            <a:r>
              <a:rPr lang="de-DE" dirty="0"/>
              <a:t>Archiv</a:t>
            </a:r>
          </a:p>
        </p:txBody>
      </p:sp>
      <p:sp>
        <p:nvSpPr>
          <p:cNvPr id="38" name="Textfeld 37">
            <a:extLst>
              <a:ext uri="{FF2B5EF4-FFF2-40B4-BE49-F238E27FC236}">
                <a16:creationId xmlns:a16="http://schemas.microsoft.com/office/drawing/2014/main" id="{D9B4578F-E6D0-E6ED-C7DB-FDB23D6028FD}"/>
              </a:ext>
            </a:extLst>
          </p:cNvPr>
          <p:cNvSpPr txBox="1"/>
          <p:nvPr/>
        </p:nvSpPr>
        <p:spPr>
          <a:xfrm>
            <a:off x="10149995" y="6108303"/>
            <a:ext cx="20802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/>
              <a:t>Heidi </a:t>
            </a:r>
            <a:r>
              <a:rPr lang="de-DE" dirty="0" err="1"/>
              <a:t>Feickert</a:t>
            </a:r>
            <a:endParaRPr lang="de-DE" dirty="0"/>
          </a:p>
          <a:p>
            <a:pPr algn="ctr"/>
            <a:r>
              <a:rPr lang="de-DE" dirty="0"/>
              <a:t>Reisen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DC28C152-81AC-2BD0-0A8A-5EEF43A7A0A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75" t="12578" r="16855" b="25590"/>
          <a:stretch/>
        </p:blipFill>
        <p:spPr>
          <a:xfrm>
            <a:off x="10430569" y="3851306"/>
            <a:ext cx="1583118" cy="2124000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FDE564FE-CE74-CA9A-389C-47F48378B91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226" y="3766430"/>
            <a:ext cx="1571945" cy="2160000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81A4FE9B-BC3F-D64E-3EE8-A0DD9497889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48" r="17120" b="1753"/>
          <a:stretch/>
        </p:blipFill>
        <p:spPr>
          <a:xfrm>
            <a:off x="10518092" y="472134"/>
            <a:ext cx="1495595" cy="2232000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E78CBE0A-48FB-B00C-BD74-A9BDD4617B25}"/>
              </a:ext>
            </a:extLst>
          </p:cNvPr>
          <p:cNvSpPr txBox="1"/>
          <p:nvPr/>
        </p:nvSpPr>
        <p:spPr>
          <a:xfrm>
            <a:off x="132699" y="6075920"/>
            <a:ext cx="21975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Karla Schlichtmann</a:t>
            </a:r>
          </a:p>
          <a:p>
            <a:pPr algn="ctr"/>
            <a:r>
              <a:rPr lang="de-DE" dirty="0"/>
              <a:t>Beirätin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17AA5253-9454-516D-698C-458847ED7155}"/>
              </a:ext>
            </a:extLst>
          </p:cNvPr>
          <p:cNvSpPr txBox="1"/>
          <p:nvPr/>
        </p:nvSpPr>
        <p:spPr>
          <a:xfrm>
            <a:off x="10225550" y="2925141"/>
            <a:ext cx="22701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Elfriede Breitwieser</a:t>
            </a:r>
          </a:p>
          <a:p>
            <a:pPr algn="ctr"/>
            <a:r>
              <a:rPr lang="de-DE" dirty="0"/>
              <a:t>Beirätin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AFDC9E31-3D80-CC0B-F3A4-F2EAA01595B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1027" y="479433"/>
            <a:ext cx="1028797" cy="2232000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71C85E58-ED92-126B-C659-C947F780585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20" r="18091" b="37843"/>
          <a:stretch>
            <a:fillRect/>
          </a:stretch>
        </p:blipFill>
        <p:spPr>
          <a:xfrm>
            <a:off x="2005976" y="3766430"/>
            <a:ext cx="1746627" cy="21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279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</Words>
  <Application>Microsoft Office PowerPoint</Application>
  <PresentationFormat>Breitbild</PresentationFormat>
  <Paragraphs>25</Paragraphs>
  <Slides>1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Gabriele R. Sommer</dc:creator>
  <cp:lastModifiedBy>Gabriele R. Sommer</cp:lastModifiedBy>
  <cp:revision>11</cp:revision>
  <dcterms:created xsi:type="dcterms:W3CDTF">2026-02-14T14:38:18Z</dcterms:created>
  <dcterms:modified xsi:type="dcterms:W3CDTF">2026-10-12T09:48:08Z</dcterms:modified>
</cp:coreProperties>
</file>